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5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4AED-3CD2-4687-9FB6-E7408A4BDD2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5EB-E3E9-48AC-ADE2-2EB864799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4AED-3CD2-4687-9FB6-E7408A4BDD2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5EB-E3E9-48AC-ADE2-2EB864799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9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4AED-3CD2-4687-9FB6-E7408A4BDD2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5EB-E3E9-48AC-ADE2-2EB864799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2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4AED-3CD2-4687-9FB6-E7408A4BDD2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5EB-E3E9-48AC-ADE2-2EB864799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4AED-3CD2-4687-9FB6-E7408A4BDD2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5EB-E3E9-48AC-ADE2-2EB864799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4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4AED-3CD2-4687-9FB6-E7408A4BDD2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5EB-E3E9-48AC-ADE2-2EB864799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1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4AED-3CD2-4687-9FB6-E7408A4BDD2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5EB-E3E9-48AC-ADE2-2EB864799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9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4AED-3CD2-4687-9FB6-E7408A4BDD2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5EB-E3E9-48AC-ADE2-2EB864799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0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4AED-3CD2-4687-9FB6-E7408A4BDD2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5EB-E3E9-48AC-ADE2-2EB864799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4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4AED-3CD2-4687-9FB6-E7408A4BDD2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5EB-E3E9-48AC-ADE2-2EB864799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4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4AED-3CD2-4687-9FB6-E7408A4BDD2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445EB-E3E9-48AC-ADE2-2EB864799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4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4AED-3CD2-4687-9FB6-E7408A4BDD2C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445EB-E3E9-48AC-ADE2-2EB864799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1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3048000"/>
          </a:xfrm>
        </p:spPr>
        <p:txBody>
          <a:bodyPr>
            <a:normAutofit/>
          </a:bodyPr>
          <a:lstStyle/>
          <a:p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môn Công nghệ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>
                <a:latin typeface="Times New Roman" pitchFamily="18" charset="0"/>
                <a:cs typeface="Times New Roman" pitchFamily="18" charset="0"/>
              </a:rPr>
            </a:b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Vận dụng trang trí thiết bị nhà bếp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733800"/>
            <a:ext cx="5638800" cy="2590800"/>
          </a:xfrm>
        </p:spPr>
        <p:txBody>
          <a:bodyPr>
            <a:normAutofit/>
          </a:bodyPr>
          <a:lstStyle/>
          <a:p>
            <a:r>
              <a:rPr lang="en-US" sz="28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GV </a:t>
            </a:r>
            <a:r>
              <a:rPr lang="en-US" sz="2800" b="1" i="1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Thùy Linh</a:t>
            </a:r>
          </a:p>
          <a:p>
            <a:r>
              <a:rPr lang="en-US" sz="2800" b="1" i="1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8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38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792162"/>
          </a:xfrm>
        </p:spPr>
        <p:txBody>
          <a:bodyPr>
            <a:noAutofit/>
          </a:bodyPr>
          <a:lstStyle/>
          <a:p>
            <a:r>
              <a:rPr lang="en-US" sz="36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Tiết 4:Vận dụng trang trí thiết bị nhà bếp</a:t>
            </a:r>
            <a:endParaRPr lang="en-US" sz="36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2500"/>
            <a:ext cx="8229600" cy="5715000"/>
          </a:xfrm>
        </p:spPr>
        <p:txBody>
          <a:bodyPr/>
          <a:lstStyle/>
          <a:p>
            <a:pPr marL="0" indent="0">
              <a:buNone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I.Các cách sắp xếp nhà bếp hợp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lí.</a:t>
            </a:r>
            <a:endParaRPr lang="en-US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1.Sơ đồ các khu vực trong nhà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bếp.</a:t>
            </a:r>
            <a:endParaRPr lang="en-US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57200" y="2514600"/>
            <a:ext cx="8077200" cy="3886200"/>
            <a:chOff x="288" y="1488"/>
            <a:chExt cx="5088" cy="2304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288" y="1536"/>
              <a:ext cx="1392" cy="720"/>
            </a:xfrm>
            <a:prstGeom prst="ellipse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FFFF99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Cất giữ thực phẩm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3936" y="1488"/>
              <a:ext cx="1440" cy="720"/>
            </a:xfrm>
            <a:prstGeom prst="ellipse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FFFF99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Bày dọn thức ăn</a:t>
              </a: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288" y="3024"/>
              <a:ext cx="1392" cy="720"/>
            </a:xfrm>
            <a:prstGeom prst="ellipse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FFFF99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Sửa soạn thực</a:t>
              </a:r>
              <a:r>
                <a:rPr lang="en-US"/>
                <a:t> </a:t>
              </a:r>
              <a:r>
                <a:rPr lang="en-US" b="1"/>
                <a:t>phẩm</a:t>
              </a: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2160" y="3072"/>
              <a:ext cx="1440" cy="720"/>
            </a:xfrm>
            <a:prstGeom prst="ellipse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FFFF99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Thái, rửa thực phẩm</a:t>
              </a: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3984" y="3024"/>
              <a:ext cx="1392" cy="720"/>
            </a:xfrm>
            <a:prstGeom prst="ellipse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FFFF99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Nấu nướng</a:t>
              </a: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960" y="225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1680" y="340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3600" y="34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V="1">
              <a:off x="4704" y="2208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324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563562"/>
          </a:xfrm>
        </p:spPr>
        <p:txBody>
          <a:bodyPr>
            <a:noAutofit/>
          </a:bodyPr>
          <a:lstStyle/>
          <a:p>
            <a:r>
              <a:rPr lang="en-US" sz="36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Tiết 4:Vận dụng trang trí thiết bị nhà bếp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-Tủ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cất giữ thực phẩm nên đặt gần cửa ra vào nhà bếp.</a:t>
            </a: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-Bàn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sơ chế nguyên liệu đặt ở khoảng giữa tủ cất thực phẩm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chỗ rửa thực phẩm.</a:t>
            </a: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-Bếp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đun đặt vào một góc của nhà bếp.</a:t>
            </a: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-Cạnh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bếp đun nên đặt kệ nhỏ để các loại gia vị dùng cho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việc. 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-Nấu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nướng và bàn để thức ăn vừa chế biến xong.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4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762000"/>
          </a:xfrm>
        </p:spPr>
        <p:txBody>
          <a:bodyPr>
            <a:normAutofit/>
          </a:bodyPr>
          <a:lstStyle/>
          <a:p>
            <a:r>
              <a:rPr lang="en-US" sz="36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Tiết 4:Vận dụng trang trí thiết bị nhà bếp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0" indent="0">
              <a:buNone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Cách sắp xếp nhà bếp hợp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lí.</a:t>
            </a:r>
            <a:endParaRPr lang="en-US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-Dang chữ I</a:t>
            </a: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-Dạng hai đường thẳng song song</a:t>
            </a: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-Dạng chữ U</a:t>
            </a: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-Dạng chữ L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73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Tiết 4:Vận dụng trang trí thiết bị nhà bếp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r>
              <a:rPr lang="en-US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 em hãy quan sát hình cho thật kỹ và cho biết các đồ dùng được bố trí như thế nào?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3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685800"/>
          </a:xfrm>
        </p:spPr>
        <p:txBody>
          <a:bodyPr>
            <a:noAutofit/>
          </a:bodyPr>
          <a:lstStyle/>
          <a:p>
            <a:r>
              <a:rPr lang="en-US" sz="36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Tiết 4:Vận dụng trang trí thiết bị nhà bếp</a:t>
            </a:r>
            <a:endParaRPr lang="en-US" sz="360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24" name="Picture 4" descr="Cach-lam-dep-can-bep-cua-ban-cach-thiet-ke-phong-bep-hien-dai-cach-trang-tri-phong-b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8381999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25" name="Oval 5"/>
          <p:cNvSpPr>
            <a:spLocks noChangeArrowheads="1"/>
          </p:cNvSpPr>
          <p:nvPr/>
        </p:nvSpPr>
        <p:spPr bwMode="auto">
          <a:xfrm>
            <a:off x="8305800" y="4572000"/>
            <a:ext cx="609600" cy="609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84326" name="Oval 6"/>
          <p:cNvSpPr>
            <a:spLocks noChangeArrowheads="1"/>
          </p:cNvSpPr>
          <p:nvPr/>
        </p:nvSpPr>
        <p:spPr bwMode="auto">
          <a:xfrm>
            <a:off x="5562600" y="3657600"/>
            <a:ext cx="381000" cy="457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84327" name="Oval 7"/>
          <p:cNvSpPr>
            <a:spLocks noChangeArrowheads="1"/>
          </p:cNvSpPr>
          <p:nvPr/>
        </p:nvSpPr>
        <p:spPr bwMode="auto">
          <a:xfrm>
            <a:off x="4800600" y="3048000"/>
            <a:ext cx="381000" cy="457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84328" name="Oval 8"/>
          <p:cNvSpPr>
            <a:spLocks noChangeArrowheads="1"/>
          </p:cNvSpPr>
          <p:nvPr/>
        </p:nvSpPr>
        <p:spPr bwMode="auto">
          <a:xfrm>
            <a:off x="2743200" y="2438400"/>
            <a:ext cx="381000" cy="457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84329" name="Oval 9"/>
          <p:cNvSpPr>
            <a:spLocks noChangeArrowheads="1"/>
          </p:cNvSpPr>
          <p:nvPr/>
        </p:nvSpPr>
        <p:spPr bwMode="auto">
          <a:xfrm>
            <a:off x="2133600" y="3429000"/>
            <a:ext cx="381000" cy="457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4530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411162"/>
          </a:xfrm>
        </p:spPr>
        <p:txBody>
          <a:bodyPr>
            <a:noAutofit/>
          </a:bodyPr>
          <a:lstStyle/>
          <a:p>
            <a:r>
              <a:rPr lang="en-US" sz="36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Tiết 4:Vận dụng trang trí thiết bị nhà bếp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pic>
        <p:nvPicPr>
          <p:cNvPr id="4" name="Picture 4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14400"/>
            <a:ext cx="9144000" cy="5943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174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Hướng dẫn học ở nhà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-Học thuộc bài cũ.</a:t>
            </a: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-Chuẩn bị làm bài tập nhóm: thiết kế các khu vực trong nhà bếp.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2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278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Nhiệt liệt chào mừng các thầy cô giáo đến dự giờ môn Công nghệ lớp 9  Tiết 4 Vận dụng trang trí thiết bị nhà bếp</vt:lpstr>
      <vt:lpstr>Tiết 4:Vận dụng trang trí thiết bị nhà bếp</vt:lpstr>
      <vt:lpstr>Tiết 4:Vận dụng trang trí thiết bị nhà bếp</vt:lpstr>
      <vt:lpstr>Tiết 4:Vận dụng trang trí thiết bị nhà bếp</vt:lpstr>
      <vt:lpstr>Tiết 4:Vận dụng trang trí thiết bị nhà bếp</vt:lpstr>
      <vt:lpstr>Tiết 4:Vận dụng trang trí thiết bị nhà bếp</vt:lpstr>
      <vt:lpstr>Tiết 4:Vận dụng trang trí thiết bị nhà bếp</vt:lpstr>
      <vt:lpstr>Hướng dẫn học ở nhà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Nhiệt liệt chào mừng các thầy cô giáo đến dự giờ môn Công nghệ lớp 9  Tiết 4 Vận dụng trang trí thiết bị nhà bếp</dc:title>
  <dc:creator>Windows User</dc:creator>
  <cp:lastModifiedBy>Windows User</cp:lastModifiedBy>
  <cp:revision>14</cp:revision>
  <dcterms:created xsi:type="dcterms:W3CDTF">2017-09-05T11:50:50Z</dcterms:created>
  <dcterms:modified xsi:type="dcterms:W3CDTF">2017-09-15T12:48:00Z</dcterms:modified>
</cp:coreProperties>
</file>